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0" r:id="rId1"/>
  </p:sldMasterIdLst>
  <p:notesMasterIdLst>
    <p:notesMasterId r:id="rId16"/>
  </p:notesMasterIdLst>
  <p:sldIdLst>
    <p:sldId id="256" r:id="rId2"/>
    <p:sldId id="257" r:id="rId3"/>
    <p:sldId id="270" r:id="rId4"/>
    <p:sldId id="266" r:id="rId5"/>
    <p:sldId id="258" r:id="rId6"/>
    <p:sldId id="259" r:id="rId7"/>
    <p:sldId id="260" r:id="rId8"/>
    <p:sldId id="261" r:id="rId9"/>
    <p:sldId id="262" r:id="rId10"/>
    <p:sldId id="271" r:id="rId11"/>
    <p:sldId id="267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 Shaheen" initials="AS" lastIdx="1" clrIdx="0">
    <p:extLst>
      <p:ext uri="{19B8F6BF-5375-455C-9EA6-DF929625EA0E}">
        <p15:presenceInfo xmlns:p15="http://schemas.microsoft.com/office/powerpoint/2012/main" userId="7e2664c316aad1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21A12-2557-4B31-AEE2-27352A8F4B6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50C2B-27FD-48D1-A3B9-94E749E41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37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50C2B-27FD-48D1-A3B9-94E749E416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61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50C2B-27FD-48D1-A3B9-94E749E416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50C2B-27FD-48D1-A3B9-94E749E416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9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1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7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5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29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20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57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1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48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2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6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5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2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5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5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7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138B31-4072-4029-96B7-AF20C681DF1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8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  <p:sldLayoutId id="2147484154" r:id="rId14"/>
    <p:sldLayoutId id="2147484155" r:id="rId15"/>
    <p:sldLayoutId id="2147484156" r:id="rId16"/>
    <p:sldLayoutId id="21474841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mp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8E42CA-D22D-4CEB-88A1-2BF99D3B4F42}"/>
              </a:ext>
            </a:extLst>
          </p:cNvPr>
          <p:cNvSpPr txBox="1"/>
          <p:nvPr/>
        </p:nvSpPr>
        <p:spPr>
          <a:xfrm>
            <a:off x="3149600" y="99897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2971800" algn="ctr"/>
                <a:tab pos="5943600" algn="r"/>
              </a:tabLst>
            </a:pP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مدارس</a:t>
            </a:r>
            <a:r>
              <a:rPr lang="ar-SA" sz="18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الامتياز</a:t>
            </a: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العالمية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48A2E-BFFF-494E-B4BE-24E43B08F406}"/>
              </a:ext>
            </a:extLst>
          </p:cNvPr>
          <p:cNvSpPr txBox="1"/>
          <p:nvPr/>
        </p:nvSpPr>
        <p:spPr>
          <a:xfrm>
            <a:off x="3149600" y="17684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2971800" algn="ctr"/>
                <a:tab pos="5943600" algn="r"/>
              </a:tabLst>
            </a:pPr>
            <a:r>
              <a:rPr lang="en-US" sz="36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Excellence International Schools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454C5-12A4-4355-B52F-598F41C43FC2}"/>
              </a:ext>
            </a:extLst>
          </p:cNvPr>
          <p:cNvSpPr txBox="1"/>
          <p:nvPr/>
        </p:nvSpPr>
        <p:spPr>
          <a:xfrm>
            <a:off x="3048000" y="2501323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DAMMAM – KSA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300F2-1D6D-4852-8944-620A3687F77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4675187" y="2876875"/>
            <a:ext cx="3044825" cy="22364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8EC1C1-1750-4E95-A9E0-AABE982DF724}"/>
              </a:ext>
            </a:extLst>
          </p:cNvPr>
          <p:cNvSpPr txBox="1"/>
          <p:nvPr/>
        </p:nvSpPr>
        <p:spPr>
          <a:xfrm>
            <a:off x="3291840" y="5213066"/>
            <a:ext cx="6096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FRENCH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24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7A4B3-0D0B-4E8A-BF33-585D898BA8C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60C075-909E-4A55-A907-B751BC79FBD4}"/>
              </a:ext>
            </a:extLst>
          </p:cNvPr>
          <p:cNvSpPr txBox="1"/>
          <p:nvPr/>
        </p:nvSpPr>
        <p:spPr>
          <a:xfrm>
            <a:off x="6918704" y="5457628"/>
            <a:ext cx="289648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6600" b="1" dirty="0">
                <a:solidFill>
                  <a:srgbClr val="FFFF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étoile</a:t>
            </a:r>
            <a:endParaRPr lang="en-US" sz="6600" b="1" dirty="0">
              <a:solidFill>
                <a:srgbClr val="FFFF00"/>
              </a:solidFill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43EBC-9354-4EB3-B769-510C3EEB2B4B}"/>
              </a:ext>
            </a:extLst>
          </p:cNvPr>
          <p:cNvSpPr/>
          <p:nvPr/>
        </p:nvSpPr>
        <p:spPr>
          <a:xfrm>
            <a:off x="4274422" y="527061"/>
            <a:ext cx="428768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E / e / </a:t>
            </a:r>
            <a:r>
              <a:rPr lang="fr-FR" sz="6600" b="1" dirty="0" smtClean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é</a:t>
            </a:r>
            <a:endParaRPr lang="en-US" sz="6600" b="1" dirty="0">
              <a:ln w="0"/>
              <a:solidFill>
                <a:schemeClr val="accent5">
                  <a:lumMod val="40000"/>
                  <a:lumOff val="6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68215-3F26-4851-8D3B-914B438D8A94}"/>
              </a:ext>
            </a:extLst>
          </p:cNvPr>
          <p:cNvSpPr txBox="1"/>
          <p:nvPr/>
        </p:nvSpPr>
        <p:spPr>
          <a:xfrm>
            <a:off x="1493357" y="5457628"/>
            <a:ext cx="289648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6600" b="1" dirty="0">
                <a:solidFill>
                  <a:srgbClr val="FFFF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éléphant</a:t>
            </a:r>
            <a:endParaRPr lang="en-US" sz="6600" b="1" dirty="0">
              <a:solidFill>
                <a:srgbClr val="FFFF00"/>
              </a:solidFill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2B457-E8AA-47E8-A88E-BCDA63DB4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05" y="1604297"/>
            <a:ext cx="3696305" cy="3619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A84FC-4BAE-48B6-B6A9-168378E5D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16" y="1665815"/>
            <a:ext cx="5788932" cy="35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3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8BAC89-A822-441A-BB90-E9753D68DC3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Alphabet cursif - comment écrire la lettre cursive E -  vidéo en langue française">
            <a:hlinkClick r:id="" action="ppaction://media"/>
            <a:extLst>
              <a:ext uri="{FF2B5EF4-FFF2-40B4-BE49-F238E27FC236}">
                <a16:creationId xmlns:a16="http://schemas.microsoft.com/office/drawing/2014/main" id="{F72A4486-DDE1-4942-918F-C36D5E3224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5431" y="695960"/>
            <a:ext cx="9744569" cy="54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8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192B7-825E-4966-9EF3-96EF0D78F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5" t="24607" r="36417" b="5659"/>
          <a:stretch/>
        </p:blipFill>
        <p:spPr>
          <a:xfrm>
            <a:off x="637309" y="789708"/>
            <a:ext cx="10764982" cy="5181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057EE-8EC0-47DD-BA24-4532F12BCE1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9901182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1235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23E79A-0E08-4683-BEA5-3ACBE0480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" y="1933892"/>
            <a:ext cx="2771775" cy="2847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FBDBF5-C41F-48F7-993B-E9F41066A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30" y="1933892"/>
            <a:ext cx="3542193" cy="3542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9C30D-0D36-4C69-AB43-57CAB33D10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4" t="24762" r="6082" b="5037"/>
          <a:stretch/>
        </p:blipFill>
        <p:spPr>
          <a:xfrm>
            <a:off x="3413759" y="568036"/>
            <a:ext cx="4470401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71311-E9B5-413D-AB14-14EA3A003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72" y="1130300"/>
            <a:ext cx="3602355" cy="48667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94F61-141F-492F-B731-A7BF6ED94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54" y="701040"/>
            <a:ext cx="5095239" cy="50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6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D300F2-1D6D-4852-8944-620A3687F77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253027" y="519755"/>
            <a:ext cx="1420813" cy="1430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8EC1C1-1750-4E95-A9E0-AABE982DF724}"/>
              </a:ext>
            </a:extLst>
          </p:cNvPr>
          <p:cNvSpPr txBox="1"/>
          <p:nvPr/>
        </p:nvSpPr>
        <p:spPr>
          <a:xfrm>
            <a:off x="2890520" y="4653368"/>
            <a:ext cx="6096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Grade 1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Mon livre de Francais - 0 by FK Experts">
            <a:extLst>
              <a:ext uri="{FF2B5EF4-FFF2-40B4-BE49-F238E27FC236}">
                <a16:creationId xmlns:a16="http://schemas.microsoft.com/office/drawing/2014/main" id="{BE1B5287-7DF0-4866-B958-A1E907CCDBF9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32" b="25080"/>
          <a:stretch/>
        </p:blipFill>
        <p:spPr bwMode="auto">
          <a:xfrm>
            <a:off x="2560320" y="660400"/>
            <a:ext cx="6756400" cy="39024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A2A2D5-2471-49EA-9C9D-88C6A192DE5E}"/>
              </a:ext>
            </a:extLst>
          </p:cNvPr>
          <p:cNvSpPr txBox="1"/>
          <p:nvPr/>
        </p:nvSpPr>
        <p:spPr>
          <a:xfrm>
            <a:off x="2890520" y="5149982"/>
            <a:ext cx="6096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3200" b="1" baseline="30000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sz="32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Term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86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E843E-FD4C-49F5-A52F-9A0CDCAF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70" y="2624455"/>
            <a:ext cx="4146550" cy="3505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52465-FFB7-4960-9908-60B5A212C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0" y="876300"/>
            <a:ext cx="4822092" cy="47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2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 chanson de l’alphabet">
            <a:hlinkClick r:id="" action="ppaction://media"/>
            <a:extLst>
              <a:ext uri="{FF2B5EF4-FFF2-40B4-BE49-F238E27FC236}">
                <a16:creationId xmlns:a16="http://schemas.microsoft.com/office/drawing/2014/main" id="{EC87E03D-2468-48D8-A49B-C84143154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327" y="387928"/>
            <a:ext cx="10889673" cy="5934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12273-F589-4EFA-B2AA-3BF6A0EB00F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699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794083-50EE-43B5-B6F7-E81561CAB0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23830" r="66417" b="4882"/>
          <a:stretch/>
        </p:blipFill>
        <p:spPr>
          <a:xfrm>
            <a:off x="457200" y="429489"/>
            <a:ext cx="11277600" cy="6179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8C88CC-A421-4E4F-97C0-B648F94B2DB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9875520" y="0"/>
            <a:ext cx="1859280" cy="179355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مربع نص 2"/>
          <p:cNvSpPr txBox="1"/>
          <p:nvPr/>
        </p:nvSpPr>
        <p:spPr>
          <a:xfrm>
            <a:off x="6996546" y="782544"/>
            <a:ext cx="1122217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6600" b="1" dirty="0">
                <a:latin typeface="Comic Sans MS" panose="030F0702030302020204" pitchFamily="66" charset="0"/>
              </a:rPr>
              <a:t>é</a:t>
            </a:r>
            <a:endParaRPr lang="ar-SA" sz="66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84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FE211-31BA-4C84-B24C-AFBBD66947F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8BA567-C7EA-4C16-930F-7B5CFA072BE4}"/>
              </a:ext>
            </a:extLst>
          </p:cNvPr>
          <p:cNvSpPr txBox="1"/>
          <p:nvPr/>
        </p:nvSpPr>
        <p:spPr>
          <a:xfrm>
            <a:off x="2058824" y="5220427"/>
            <a:ext cx="60977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44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sz="6600" b="1" dirty="0">
                <a:solidFill>
                  <a:srgbClr val="FFFF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 éléphant</a:t>
            </a:r>
            <a:endParaRPr lang="en-US" sz="6600" b="1" dirty="0">
              <a:solidFill>
                <a:srgbClr val="FFFF00"/>
              </a:solidFill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B96BE-14B0-4289-BBFA-A6C979B09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5" y="742638"/>
            <a:ext cx="8104909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8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7A4B3-0D0B-4E8A-BF33-585D898BA8C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C4B714-8F04-486F-8A62-323BB4525636}"/>
              </a:ext>
            </a:extLst>
          </p:cNvPr>
          <p:cNvSpPr/>
          <p:nvPr/>
        </p:nvSpPr>
        <p:spPr>
          <a:xfrm>
            <a:off x="1929642" y="340484"/>
            <a:ext cx="90391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Qu’est-ce que c’est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0C075-909E-4A55-A907-B751BC79FBD4}"/>
              </a:ext>
            </a:extLst>
          </p:cNvPr>
          <p:cNvSpPr txBox="1"/>
          <p:nvPr/>
        </p:nvSpPr>
        <p:spPr>
          <a:xfrm>
            <a:off x="1482436" y="5084618"/>
            <a:ext cx="781589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6600" b="1" dirty="0">
                <a:solidFill>
                  <a:srgbClr val="FFFF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C’est un éléphant</a:t>
            </a:r>
            <a:endParaRPr lang="en-US" sz="6600" b="1" dirty="0">
              <a:solidFill>
                <a:srgbClr val="FFFF00"/>
              </a:solidFill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New GIF on Giphy | Elephant gif, Fun worksheets for kids, Fun worksheet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0" y="1392014"/>
            <a:ext cx="8977746" cy="369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94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FE211-31BA-4C84-B24C-AFBBD66947F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8BA567-C7EA-4C16-930F-7B5CFA072BE4}"/>
              </a:ext>
            </a:extLst>
          </p:cNvPr>
          <p:cNvSpPr txBox="1"/>
          <p:nvPr/>
        </p:nvSpPr>
        <p:spPr>
          <a:xfrm>
            <a:off x="2244436" y="5043489"/>
            <a:ext cx="60977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44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sz="6600" b="1" dirty="0">
                <a:solidFill>
                  <a:srgbClr val="FFFF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Une étoile</a:t>
            </a:r>
            <a:endParaRPr lang="en-US" sz="6600" b="1" dirty="0">
              <a:solidFill>
                <a:srgbClr val="FFFF00"/>
              </a:solidFill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79B7C-EE2A-4349-BACC-A3C63F7DD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36" y="802149"/>
            <a:ext cx="8083919" cy="434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7A4B3-0D0B-4E8A-BF33-585D898BA8C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C4B714-8F04-486F-8A62-323BB4525636}"/>
              </a:ext>
            </a:extLst>
          </p:cNvPr>
          <p:cNvSpPr/>
          <p:nvPr/>
        </p:nvSpPr>
        <p:spPr>
          <a:xfrm>
            <a:off x="1660604" y="624683"/>
            <a:ext cx="90391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Qu’est-ce que c’est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0C075-909E-4A55-A907-B751BC79FBD4}"/>
              </a:ext>
            </a:extLst>
          </p:cNvPr>
          <p:cNvSpPr txBox="1"/>
          <p:nvPr/>
        </p:nvSpPr>
        <p:spPr>
          <a:xfrm>
            <a:off x="1660604" y="5045883"/>
            <a:ext cx="75684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6600" b="1" dirty="0">
                <a:solidFill>
                  <a:srgbClr val="FFFF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C’est une étoile</a:t>
            </a:r>
            <a:endParaRPr lang="en-US" sz="6600" b="1" dirty="0">
              <a:solidFill>
                <a:srgbClr val="FFFF00"/>
              </a:solidFill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Jumping Star | Timeline bounce jump motion design animation video tools gif anima sketch plugin timeline for sketch timeline sketch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218" y="1604298"/>
            <a:ext cx="4528854" cy="348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00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223</TotalTime>
  <Words>45</Words>
  <Application>Microsoft Office PowerPoint</Application>
  <PresentationFormat>شاشة عريضة</PresentationFormat>
  <Paragraphs>19</Paragraphs>
  <Slides>14</Slides>
  <Notes>3</Notes>
  <HiddenSlides>0</HiddenSlides>
  <MMClips>2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14</vt:i4>
      </vt:variant>
    </vt:vector>
  </HeadingPairs>
  <TitlesOfParts>
    <vt:vector size="22" baseType="lpstr">
      <vt:lpstr>Arial</vt:lpstr>
      <vt:lpstr>Berlin Sans FB</vt:lpstr>
      <vt:lpstr>Calibri</vt:lpstr>
      <vt:lpstr>Calibri Light</vt:lpstr>
      <vt:lpstr>Century Gothic</vt:lpstr>
      <vt:lpstr>Comic Sans MS</vt:lpstr>
      <vt:lpstr>Wingdings 3</vt:lpstr>
      <vt:lpstr>Ion Boardroom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 Shaheen</dc:creator>
  <cp:lastModifiedBy>Toshiba</cp:lastModifiedBy>
  <cp:revision>24</cp:revision>
  <dcterms:created xsi:type="dcterms:W3CDTF">2020-08-13T19:02:27Z</dcterms:created>
  <dcterms:modified xsi:type="dcterms:W3CDTF">2021-09-23T23:48:41Z</dcterms:modified>
</cp:coreProperties>
</file>